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3" r:id="rId2"/>
    <p:sldId id="438" r:id="rId3"/>
    <p:sldId id="461" r:id="rId4"/>
    <p:sldId id="508" r:id="rId5"/>
    <p:sldId id="484" r:id="rId6"/>
    <p:sldId id="507" r:id="rId7"/>
    <p:sldId id="485" r:id="rId8"/>
    <p:sldId id="506" r:id="rId9"/>
    <p:sldId id="486" r:id="rId10"/>
    <p:sldId id="505" r:id="rId11"/>
    <p:sldId id="487" r:id="rId12"/>
    <p:sldId id="504" r:id="rId13"/>
    <p:sldId id="488" r:id="rId14"/>
    <p:sldId id="503" r:id="rId15"/>
    <p:sldId id="489" r:id="rId16"/>
    <p:sldId id="502" r:id="rId17"/>
    <p:sldId id="490" r:id="rId18"/>
    <p:sldId id="501" r:id="rId19"/>
    <p:sldId id="491" r:id="rId20"/>
    <p:sldId id="500" r:id="rId21"/>
    <p:sldId id="492" r:id="rId22"/>
    <p:sldId id="499" r:id="rId23"/>
    <p:sldId id="493" r:id="rId24"/>
    <p:sldId id="498" r:id="rId25"/>
    <p:sldId id="494" r:id="rId26"/>
    <p:sldId id="497" r:id="rId27"/>
    <p:sldId id="495" r:id="rId28"/>
    <p:sldId id="496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814" autoAdjust="0"/>
    <p:restoredTop sz="94660"/>
  </p:normalViewPr>
  <p:slideViewPr>
    <p:cSldViewPr snapToGrid="0">
      <p:cViewPr>
        <p:scale>
          <a:sx n="44" d="100"/>
          <a:sy n="44" d="100"/>
        </p:scale>
        <p:origin x="3666" y="15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1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–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G4B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Tenth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40011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Tests and test equipment</a:t>
            </a:r>
          </a:p>
        </p:txBody>
      </p:sp>
    </p:spTree>
    <p:extLst>
      <p:ext uri="{BB962C8B-B14F-4D97-AF65-F5344CB8AC3E}">
        <p14:creationId xmlns:p14="http://schemas.microsoft.com/office/powerpoint/2010/main" val="1246053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G4B04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signal source is connected to the vertical input of an oscilloscope when checking the RF envelope pattern of a transmitted signal?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local oscillator of the transmitter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An external RF oscillator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transmitter balanced mixer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attenuated RF output of the transmitter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07884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689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G4B05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do voltmeters have high input impedance?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 improves the frequency response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 allows for higher voltages to be safely measured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improves the resolution of the readings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It decreases the loading on circuits being measured</a:t>
            </a:r>
          </a:p>
        </p:txBody>
      </p:sp>
    </p:spTree>
    <p:extLst>
      <p:ext uri="{BB962C8B-B14F-4D97-AF65-F5344CB8AC3E}">
        <p14:creationId xmlns:p14="http://schemas.microsoft.com/office/powerpoint/2010/main" val="138517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G4B05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do voltmeters have high input impedance?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 improves the frequency response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 allows for higher voltages to be safely measured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improves the resolution of the readings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It decreases the loading on circuits being measured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1394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G4B06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an advantage of a digital multimeter as compared to an analog multimeter?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Better for measuring computer circuits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Less prone to overload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Higher precision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Faster response</a:t>
            </a:r>
          </a:p>
        </p:txBody>
      </p:sp>
    </p:spTree>
    <p:extLst>
      <p:ext uri="{BB962C8B-B14F-4D97-AF65-F5344CB8AC3E}">
        <p14:creationId xmlns:p14="http://schemas.microsoft.com/office/powerpoint/2010/main" val="2962792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G4B06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an advantage of a digital multimeter as compared to an analog multimeter?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Better for measuring computer circuits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Less prone to overload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Higher precision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Faster response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6615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G4B07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signals are used to conduct a two-tone test?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Two audio signals of the same frequency shifted 90 degrees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Two non-harmonically related audio signals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Two swept frequency tones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Two audio frequency range square wave signals of equal amplitude</a:t>
            </a:r>
          </a:p>
        </p:txBody>
      </p:sp>
    </p:spTree>
    <p:extLst>
      <p:ext uri="{BB962C8B-B14F-4D97-AF65-F5344CB8AC3E}">
        <p14:creationId xmlns:p14="http://schemas.microsoft.com/office/powerpoint/2010/main" val="505622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G4B07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signals are used to conduct a two-tone test?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Two audio signals of the same frequency shifted 90 degrees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Two non-harmonically related audio signals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Two swept frequency tones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Two audio frequency range square wave signals of equal amplitude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984409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7264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G4B08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transmitter performance parameter does a two-tone test analyze?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Linearity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Percentage of suppression of the carrier and undesired sideband for SSB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Percentage of frequency modulation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Percentage of carrier phase shift</a:t>
            </a:r>
          </a:p>
        </p:txBody>
      </p:sp>
    </p:spTree>
    <p:extLst>
      <p:ext uri="{BB962C8B-B14F-4D97-AF65-F5344CB8AC3E}">
        <p14:creationId xmlns:p14="http://schemas.microsoft.com/office/powerpoint/2010/main" val="18498701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G4B08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transmitter performance parameter does a two-tone test analyze?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Linearity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Percentage of suppression of the carrier and undesired sideband for SSB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Percentage of frequency modulation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Percentage of carrier phase shift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60501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6751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G4B09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When is an analog multimeter preferred to a digital multimeter?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When testing logic circuits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When high precision is desired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When measuring the frequency of an oscillator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When adjusting circuits for maximum or minimum values</a:t>
            </a:r>
          </a:p>
        </p:txBody>
      </p:sp>
    </p:spTree>
    <p:extLst>
      <p:ext uri="{BB962C8B-B14F-4D97-AF65-F5344CB8AC3E}">
        <p14:creationId xmlns:p14="http://schemas.microsoft.com/office/powerpoint/2010/main" val="292166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51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G4B09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When is an analog multimeter preferred to a digital multimeter?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When testing logic circuits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When high precision is desired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When measuring the frequency of an oscillator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When adjusting circuits for maximum or minimum values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2250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G4B10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can be determined with a directional wattmeter?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Standing wave ratio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Antenna front-to-back ratio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RF interference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Radio wave propagation</a:t>
            </a:r>
          </a:p>
        </p:txBody>
      </p:sp>
    </p:spTree>
    <p:extLst>
      <p:ext uri="{BB962C8B-B14F-4D97-AF65-F5344CB8AC3E}">
        <p14:creationId xmlns:p14="http://schemas.microsoft.com/office/powerpoint/2010/main" val="19924125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G4B10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can be determined with a directional wattmeter?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Standing wave ratio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Antenna front-to-back ratio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RF interference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Radio wave propagation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999972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8167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G4B11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must be connected to an antenna analyzer when it is being used for SWR measurements?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Receiver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Transmitter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Antenna and feed line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38125371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G4B11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must be connected to an antenna analyzer when it is being used for SWR measurements?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Receiver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Transmitter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Antenna and feed line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2268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G4B12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effect can strong signals from nearby transmitters have on an antenna analyzer?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Desensitization which can cause intermodulation products which interfere with impedance readings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Received power that interferes with SWR readings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Generation of harmonics which interfere with frequency readings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5131785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G4B12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effect can strong signals from nearby transmitters have on an antenna analyzer?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Desensitization which can cause intermodulation products which interfere with impedance readings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Received power that interferes with SWR readings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Generation of harmonics which interfere with frequency readings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974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G4B13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can be measured with an antenna analyzer?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Front-to-back ratio of an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Power output from a transmitter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Impedance of coaxial cable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Gain of a directional antenna</a:t>
            </a:r>
          </a:p>
        </p:txBody>
      </p:sp>
    </p:spTree>
    <p:extLst>
      <p:ext uri="{BB962C8B-B14F-4D97-AF65-F5344CB8AC3E}">
        <p14:creationId xmlns:p14="http://schemas.microsoft.com/office/powerpoint/2010/main" val="39925443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G4B13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can be measured with an antenna analyzer?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Front-to-back ratio of an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Power output from a transmitter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Impedance of coaxial cable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Gain of a directional antenna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0102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193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G4B01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item of test equipment contains horizontal and vertical channel amplifiers?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An ohmmeter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signal generator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An ammeter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An oscilloscope</a:t>
            </a:r>
          </a:p>
        </p:txBody>
      </p:sp>
    </p:spTree>
    <p:extLst>
      <p:ext uri="{BB962C8B-B14F-4D97-AF65-F5344CB8AC3E}">
        <p14:creationId xmlns:p14="http://schemas.microsoft.com/office/powerpoint/2010/main" val="3050965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G4B01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item of test equipment contains horizontal and vertical channel amplifiers?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An ohmmeter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signal generator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An ammeter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An oscilloscope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ECD995D-CF52-20C5-0B81-CE17EC69EC3B}"/>
              </a:ext>
            </a:extLst>
          </p:cNvPr>
          <p:cNvSpPr/>
          <p:nvPr/>
        </p:nvSpPr>
        <p:spPr>
          <a:xfrm>
            <a:off x="457200" y="3315422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361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G4B02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an advantage of an oscilloscope versus a digital voltmeter?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An oscilloscope uses less power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Complex impedances can be easily measured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Greater precision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Complex waveforms can be measured</a:t>
            </a:r>
          </a:p>
        </p:txBody>
      </p:sp>
    </p:spTree>
    <p:extLst>
      <p:ext uri="{BB962C8B-B14F-4D97-AF65-F5344CB8AC3E}">
        <p14:creationId xmlns:p14="http://schemas.microsoft.com/office/powerpoint/2010/main" val="1754702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G4B02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an advantage of an oscilloscope versus a digital voltmeter?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An oscilloscope uses less power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Complex impedances can be easily measured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Greater precision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Complex waveforms can be measured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1317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99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G4B03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the best instrument to use for checking the keying waveform of a CW transmitter?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An oscilloscope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field strength meter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sidetone monitor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wavemeter</a:t>
            </a:r>
          </a:p>
        </p:txBody>
      </p:sp>
    </p:spTree>
    <p:extLst>
      <p:ext uri="{BB962C8B-B14F-4D97-AF65-F5344CB8AC3E}">
        <p14:creationId xmlns:p14="http://schemas.microsoft.com/office/powerpoint/2010/main" val="290186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G4B03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the best instrument to use for checking the keying waveform of a CW transmitter?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An oscilloscope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field strength meter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sidetone monitor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wavemeter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999972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958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G4B04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signal source is connected to the vertical input of an oscilloscope when checking the RF envelope pattern of a transmitted signal?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local oscillator of the transmitter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An external RF oscillator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transmitter balanced mixer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attenuated RF output of the transmitter</a:t>
            </a:r>
          </a:p>
        </p:txBody>
      </p:sp>
    </p:spTree>
    <p:extLst>
      <p:ext uri="{BB962C8B-B14F-4D97-AF65-F5344CB8AC3E}">
        <p14:creationId xmlns:p14="http://schemas.microsoft.com/office/powerpoint/2010/main" val="3177431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1154</Words>
  <Application>Microsoft Office PowerPoint</Application>
  <PresentationFormat>Widescreen</PresentationFormat>
  <Paragraphs>202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28</cp:revision>
  <dcterms:created xsi:type="dcterms:W3CDTF">2023-05-09T14:58:22Z</dcterms:created>
  <dcterms:modified xsi:type="dcterms:W3CDTF">2023-05-12T18:14:46Z</dcterms:modified>
</cp:coreProperties>
</file>